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8"/>
  </p:notesMasterIdLst>
  <p:sldIdLst>
    <p:sldId id="257" r:id="rId2"/>
    <p:sldId id="267" r:id="rId3"/>
    <p:sldId id="268" r:id="rId4"/>
    <p:sldId id="269" r:id="rId5"/>
    <p:sldId id="270" r:id="rId6"/>
    <p:sldId id="264"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8E6A214-3144-48E6-8B79-ABF0B7846B1A}">
          <p14:sldIdLst>
            <p14:sldId id="257"/>
            <p14:sldId id="267"/>
            <p14:sldId id="268"/>
            <p14:sldId id="269"/>
            <p14:sldId id="270"/>
            <p14:sldId id="26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7" autoAdjust="0"/>
    <p:restoredTop sz="83293" autoAdjust="0"/>
  </p:normalViewPr>
  <p:slideViewPr>
    <p:cSldViewPr snapToGrid="0">
      <p:cViewPr varScale="1">
        <p:scale>
          <a:sx n="61" d="100"/>
          <a:sy n="61" d="100"/>
        </p:scale>
        <p:origin x="102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87256-3F0F-4BF1-8C6C-8C3E96699E38}" type="datetimeFigureOut">
              <a:rPr lang="en-GB" smtClean="0"/>
              <a:t>01/12/2019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B4F5AA-8C3A-4D80-99B3-D632B63FCD08}" type="slidenum">
              <a:rPr lang="en-GB" smtClean="0"/>
              <a:t>‹#›</a:t>
            </a:fld>
            <a:endParaRPr lang="en-GB"/>
          </a:p>
        </p:txBody>
      </p:sp>
    </p:spTree>
    <p:extLst>
      <p:ext uri="{BB962C8B-B14F-4D97-AF65-F5344CB8AC3E}">
        <p14:creationId xmlns:p14="http://schemas.microsoft.com/office/powerpoint/2010/main" val="197582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the </a:t>
            </a:r>
            <a:r>
              <a:rPr lang="en-GB" sz="1200" i="1" kern="1200" dirty="0" smtClean="0">
                <a:solidFill>
                  <a:schemeClr val="tx1"/>
                </a:solidFill>
                <a:effectLst/>
                <a:latin typeface="+mn-lt"/>
                <a:ea typeface="+mn-ea"/>
                <a:cs typeface="+mn-cs"/>
              </a:rPr>
              <a:t>Billy </a:t>
            </a:r>
            <a:r>
              <a:rPr lang="en-GB" sz="1200" i="1" kern="1200" dirty="0" err="1" smtClean="0">
                <a:solidFill>
                  <a:schemeClr val="tx1"/>
                </a:solidFill>
                <a:effectLst/>
                <a:latin typeface="+mn-lt"/>
                <a:ea typeface="+mn-ea"/>
                <a:cs typeface="+mn-cs"/>
              </a:rPr>
              <a:t>Ellliot</a:t>
            </a:r>
            <a:r>
              <a:rPr lang="en-GB" sz="1200" kern="1200" dirty="0" smtClean="0">
                <a:solidFill>
                  <a:schemeClr val="tx1"/>
                </a:solidFill>
                <a:effectLst/>
                <a:latin typeface="+mn-lt"/>
                <a:ea typeface="+mn-ea"/>
                <a:cs typeface="+mn-cs"/>
              </a:rPr>
              <a:t>, Bill is faced with a distressing experience when his mother died when he was still a teenager. The loss of the mother was deeply felt by all members of the family. They now had to struggle to deal with the fact that they had to cope with life without her.</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a:t>
            </a:r>
            <a:r>
              <a:rPr lang="en-GB" sz="1200" i="1" kern="1200" dirty="0" smtClean="0">
                <a:solidFill>
                  <a:schemeClr val="tx1"/>
                </a:solidFill>
                <a:effectLst/>
                <a:latin typeface="+mn-lt"/>
                <a:ea typeface="+mn-ea"/>
                <a:cs typeface="+mn-cs"/>
              </a:rPr>
              <a:t>the hate you give</a:t>
            </a:r>
            <a:r>
              <a:rPr lang="en-GB" sz="1200" kern="1200" dirty="0" smtClean="0">
                <a:solidFill>
                  <a:schemeClr val="tx1"/>
                </a:solidFill>
                <a:effectLst/>
                <a:latin typeface="+mn-lt"/>
                <a:ea typeface="+mn-ea"/>
                <a:cs typeface="+mn-cs"/>
              </a:rPr>
              <a:t>, Starr founds herself switching between two different worlds, the worlds that is dominated by the blacks where she resides and the wealthy class, who are mostly whites in the prep school she goes to. She experiences uneasy balance between her two different worlds and these worlds are completely shattered when she witnesses her best friend being shot at by a police officer.</a:t>
            </a:r>
            <a:endParaRPr lang="en-GB" dirty="0" smtClean="0"/>
          </a:p>
          <a:p>
            <a:endParaRPr lang="en-GB" dirty="0"/>
          </a:p>
        </p:txBody>
      </p:sp>
      <p:sp>
        <p:nvSpPr>
          <p:cNvPr id="4" name="Slide Number Placeholder 3"/>
          <p:cNvSpPr>
            <a:spLocks noGrp="1"/>
          </p:cNvSpPr>
          <p:nvPr>
            <p:ph type="sldNum" sz="quarter" idx="10"/>
          </p:nvPr>
        </p:nvSpPr>
        <p:spPr/>
        <p:txBody>
          <a:bodyPr/>
          <a:lstStyle/>
          <a:p>
            <a:fld id="{DBB4F5AA-8C3A-4D80-99B3-D632B63FCD08}" type="slidenum">
              <a:rPr lang="en-GB" smtClean="0"/>
              <a:t>2</a:t>
            </a:fld>
            <a:endParaRPr lang="en-GB"/>
          </a:p>
        </p:txBody>
      </p:sp>
    </p:spTree>
    <p:extLst>
      <p:ext uri="{BB962C8B-B14F-4D97-AF65-F5344CB8AC3E}">
        <p14:creationId xmlns:p14="http://schemas.microsoft.com/office/powerpoint/2010/main" val="1376854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Billy’s father Being a person of </a:t>
            </a:r>
            <a:r>
              <a:rPr lang="en-GB" dirty="0" err="1" smtClean="0"/>
              <a:t>color</a:t>
            </a:r>
            <a:r>
              <a:rPr lang="en-GB" dirty="0" smtClean="0"/>
              <a:t> and one of the miners, he faces a lot of insecurity at the workplace as the  government dismantles the workers’ union. </a:t>
            </a:r>
          </a:p>
          <a:p>
            <a:endParaRPr lang="en-GB" dirty="0" smtClean="0"/>
          </a:p>
          <a:p>
            <a:r>
              <a:rPr lang="en-GB" dirty="0" smtClean="0"/>
              <a:t>Starr experiences and manages discrimination and brutal treatment on the basis of her race. Many places of work are plagued with lack of opportunities and a lot of discrimination for the black people.</a:t>
            </a:r>
          </a:p>
          <a:p>
            <a:endParaRPr lang="en-GB" dirty="0"/>
          </a:p>
        </p:txBody>
      </p:sp>
      <p:sp>
        <p:nvSpPr>
          <p:cNvPr id="4" name="Slide Number Placeholder 3"/>
          <p:cNvSpPr>
            <a:spLocks noGrp="1"/>
          </p:cNvSpPr>
          <p:nvPr>
            <p:ph type="sldNum" sz="quarter" idx="10"/>
          </p:nvPr>
        </p:nvSpPr>
        <p:spPr/>
        <p:txBody>
          <a:bodyPr/>
          <a:lstStyle/>
          <a:p>
            <a:fld id="{DBB4F5AA-8C3A-4D80-99B3-D632B63FCD08}" type="slidenum">
              <a:rPr lang="en-GB" smtClean="0"/>
              <a:t>3</a:t>
            </a:fld>
            <a:endParaRPr lang="en-GB"/>
          </a:p>
        </p:txBody>
      </p:sp>
    </p:spTree>
    <p:extLst>
      <p:ext uri="{BB962C8B-B14F-4D97-AF65-F5344CB8AC3E}">
        <p14:creationId xmlns:p14="http://schemas.microsoft.com/office/powerpoint/2010/main" val="1762106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For Billy, he uses ballet that calms him down as he deals with the emotional impact caused by his late mum. Ballet also acts as a means that helps him transit from background of working-class that restricts and defines him. </a:t>
            </a:r>
          </a:p>
          <a:p>
            <a:endParaRPr lang="en-GB" dirty="0" smtClean="0"/>
          </a:p>
          <a:p>
            <a:r>
              <a:rPr lang="en-GB" dirty="0" smtClean="0"/>
              <a:t>Starr supresses all the bad memories that irritate her and instead spends much of her time in becoming a resourceful and kind person to everyone around her. </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DBB4F5AA-8C3A-4D80-99B3-D632B63FCD08}" type="slidenum">
              <a:rPr lang="en-GB" smtClean="0"/>
              <a:t>4</a:t>
            </a:fld>
            <a:endParaRPr lang="en-GB"/>
          </a:p>
        </p:txBody>
      </p:sp>
    </p:spTree>
    <p:extLst>
      <p:ext uri="{BB962C8B-B14F-4D97-AF65-F5344CB8AC3E}">
        <p14:creationId xmlns:p14="http://schemas.microsoft.com/office/powerpoint/2010/main" val="1809867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Many people are not able to achieve their objectives and happiness in life simply because they tend to conform to the society’s requirements. The only way one can find happiness is by accepting one’s differences and remaining committed to meeting one’s objectives</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DBB4F5AA-8C3A-4D80-99B3-D632B63FCD08}" type="slidenum">
              <a:rPr lang="en-GB" smtClean="0"/>
              <a:t>5</a:t>
            </a:fld>
            <a:endParaRPr lang="en-GB"/>
          </a:p>
        </p:txBody>
      </p:sp>
    </p:spTree>
    <p:extLst>
      <p:ext uri="{BB962C8B-B14F-4D97-AF65-F5344CB8AC3E}">
        <p14:creationId xmlns:p14="http://schemas.microsoft.com/office/powerpoint/2010/main" val="2752421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Billy was able to challenge his parent’s expectations that provided him with a unique room for growth and development while Starr  finally found her inner peace and voice that helped her stand up for what she thought was just and right.</a:t>
            </a:r>
          </a:p>
          <a:p>
            <a:endParaRPr lang="en-GB" dirty="0"/>
          </a:p>
        </p:txBody>
      </p:sp>
      <p:sp>
        <p:nvSpPr>
          <p:cNvPr id="4" name="Slide Number Placeholder 3"/>
          <p:cNvSpPr>
            <a:spLocks noGrp="1"/>
          </p:cNvSpPr>
          <p:nvPr>
            <p:ph type="sldNum" sz="quarter" idx="10"/>
          </p:nvPr>
        </p:nvSpPr>
        <p:spPr/>
        <p:txBody>
          <a:bodyPr/>
          <a:lstStyle/>
          <a:p>
            <a:fld id="{DBB4F5AA-8C3A-4D80-99B3-D632B63FCD08}" type="slidenum">
              <a:rPr lang="en-GB" smtClean="0"/>
              <a:t>6</a:t>
            </a:fld>
            <a:endParaRPr lang="en-GB"/>
          </a:p>
        </p:txBody>
      </p:sp>
    </p:spTree>
    <p:extLst>
      <p:ext uri="{BB962C8B-B14F-4D97-AF65-F5344CB8AC3E}">
        <p14:creationId xmlns:p14="http://schemas.microsoft.com/office/powerpoint/2010/main" val="14832397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CBC27F7-4115-4849-A136-E67026C7D1ED}" type="datetimeFigureOut">
              <a:rPr lang="en-GB" smtClean="0"/>
              <a:t>01/12/2019</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DE657526-F792-4EAF-B501-211FA8B8B22F}"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2421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BC27F7-4115-4849-A136-E67026C7D1ED}" type="datetimeFigureOut">
              <a:rPr lang="en-GB" smtClean="0"/>
              <a:t>01/12/2019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657526-F792-4EAF-B501-211FA8B8B22F}" type="slidenum">
              <a:rPr lang="en-GB" smtClean="0"/>
              <a:t>‹#›</a:t>
            </a:fld>
            <a:endParaRPr lang="en-GB"/>
          </a:p>
        </p:txBody>
      </p:sp>
    </p:spTree>
    <p:extLst>
      <p:ext uri="{BB962C8B-B14F-4D97-AF65-F5344CB8AC3E}">
        <p14:creationId xmlns:p14="http://schemas.microsoft.com/office/powerpoint/2010/main" val="235076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CBC27F7-4115-4849-A136-E67026C7D1ED}" type="datetimeFigureOut">
              <a:rPr lang="en-GB" smtClean="0"/>
              <a:t>01/12/2019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657526-F792-4EAF-B501-211FA8B8B22F}"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6023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CBC27F7-4115-4849-A136-E67026C7D1ED}" type="datetimeFigureOut">
              <a:rPr lang="en-GB" smtClean="0"/>
              <a:t>01/12/2019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657526-F792-4EAF-B501-211FA8B8B22F}" type="slidenum">
              <a:rPr lang="en-GB" smtClean="0"/>
              <a:t>‹#›</a:t>
            </a:fld>
            <a:endParaRPr lang="en-GB"/>
          </a:p>
        </p:txBody>
      </p:sp>
    </p:spTree>
    <p:extLst>
      <p:ext uri="{BB962C8B-B14F-4D97-AF65-F5344CB8AC3E}">
        <p14:creationId xmlns:p14="http://schemas.microsoft.com/office/powerpoint/2010/main" val="2273051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CBC27F7-4115-4849-A136-E67026C7D1ED}" type="datetimeFigureOut">
              <a:rPr lang="en-GB" smtClean="0"/>
              <a:t>01/12/2019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E657526-F792-4EAF-B501-211FA8B8B22F}"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6494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CBC27F7-4115-4849-A136-E67026C7D1ED}" type="datetimeFigureOut">
              <a:rPr lang="en-GB" smtClean="0"/>
              <a:t>01/12/2019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E657526-F792-4EAF-B501-211FA8B8B22F}"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9134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BC27F7-4115-4849-A136-E67026C7D1ED}" type="datetimeFigureOut">
              <a:rPr lang="en-GB" smtClean="0"/>
              <a:t>01/12/2019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E657526-F792-4EAF-B501-211FA8B8B22F}" type="slidenum">
              <a:rPr lang="en-GB" smtClean="0"/>
              <a:t>‹#›</a:t>
            </a:fld>
            <a:endParaRPr lang="en-GB"/>
          </a:p>
        </p:txBody>
      </p:sp>
    </p:spTree>
    <p:extLst>
      <p:ext uri="{BB962C8B-B14F-4D97-AF65-F5344CB8AC3E}">
        <p14:creationId xmlns:p14="http://schemas.microsoft.com/office/powerpoint/2010/main" val="1852142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CBC27F7-4115-4849-A136-E67026C7D1ED}" type="datetimeFigureOut">
              <a:rPr lang="en-GB" smtClean="0"/>
              <a:t>01/12/2019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657526-F792-4EAF-B501-211FA8B8B22F}"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8572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CBC27F7-4115-4849-A136-E67026C7D1ED}" type="datetimeFigureOut">
              <a:rPr lang="en-GB" smtClean="0"/>
              <a:t>01/12/2019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657526-F792-4EAF-B501-211FA8B8B22F}" type="slidenum">
              <a:rPr lang="en-GB" smtClean="0"/>
              <a:t>‹#›</a:t>
            </a:fld>
            <a:endParaRPr lang="en-GB"/>
          </a:p>
        </p:txBody>
      </p:sp>
    </p:spTree>
    <p:extLst>
      <p:ext uri="{BB962C8B-B14F-4D97-AF65-F5344CB8AC3E}">
        <p14:creationId xmlns:p14="http://schemas.microsoft.com/office/powerpoint/2010/main" val="4191985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CBC27F7-4115-4849-A136-E67026C7D1ED}" type="datetimeFigureOut">
              <a:rPr lang="en-GB" smtClean="0"/>
              <a:t>01/12/2019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657526-F792-4EAF-B501-211FA8B8B22F}" type="slidenum">
              <a:rPr lang="en-GB" smtClean="0"/>
              <a:t>‹#›</a:t>
            </a:fld>
            <a:endParaRPr lang="en-GB"/>
          </a:p>
        </p:txBody>
      </p:sp>
    </p:spTree>
    <p:extLst>
      <p:ext uri="{BB962C8B-B14F-4D97-AF65-F5344CB8AC3E}">
        <p14:creationId xmlns:p14="http://schemas.microsoft.com/office/powerpoint/2010/main" val="1703585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CBC27F7-4115-4849-A136-E67026C7D1ED}" type="datetimeFigureOut">
              <a:rPr lang="en-GB" smtClean="0"/>
              <a:t>01/12/2019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657526-F792-4EAF-B501-211FA8B8B22F}"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3003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CBC27F7-4115-4849-A136-E67026C7D1ED}" type="datetimeFigureOut">
              <a:rPr lang="en-GB" smtClean="0"/>
              <a:t>01/12/2019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657526-F792-4EAF-B501-211FA8B8B22F}"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6932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CBC27F7-4115-4849-A136-E67026C7D1ED}" type="datetimeFigureOut">
              <a:rPr lang="en-GB" smtClean="0"/>
              <a:t>01/12/2019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657526-F792-4EAF-B501-211FA8B8B22F}" type="slidenum">
              <a:rPr lang="en-GB" smtClean="0"/>
              <a:t>‹#›</a:t>
            </a:fld>
            <a:endParaRPr lang="en-GB"/>
          </a:p>
        </p:txBody>
      </p:sp>
    </p:spTree>
    <p:extLst>
      <p:ext uri="{BB962C8B-B14F-4D97-AF65-F5344CB8AC3E}">
        <p14:creationId xmlns:p14="http://schemas.microsoft.com/office/powerpoint/2010/main" val="224901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CBC27F7-4115-4849-A136-E67026C7D1ED}" type="datetimeFigureOut">
              <a:rPr lang="en-GB" smtClean="0"/>
              <a:t>01/12/2019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657526-F792-4EAF-B501-211FA8B8B22F}"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2151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CBC27F7-4115-4849-A136-E67026C7D1ED}" type="datetimeFigureOut">
              <a:rPr lang="en-GB" smtClean="0"/>
              <a:t>01/12/2019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657526-F792-4EAF-B501-211FA8B8B22F}"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3752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BC27F7-4115-4849-A136-E67026C7D1ED}" type="datetimeFigureOut">
              <a:rPr lang="en-GB" smtClean="0"/>
              <a:t>01/12/2019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657526-F792-4EAF-B501-211FA8B8B22F}"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7790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BC27F7-4115-4849-A136-E67026C7D1ED}" type="datetimeFigureOut">
              <a:rPr lang="en-GB" smtClean="0"/>
              <a:t>01/12/2019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657526-F792-4EAF-B501-211FA8B8B22F}"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3763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CBC27F7-4115-4849-A136-E67026C7D1ED}" type="datetimeFigureOut">
              <a:rPr lang="en-GB" smtClean="0"/>
              <a:t>01/12/2019</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E657526-F792-4EAF-B501-211FA8B8B22F}" type="slidenum">
              <a:rPr lang="en-GB" smtClean="0"/>
              <a:t>‹#›</a:t>
            </a:fld>
            <a:endParaRPr lang="en-GB"/>
          </a:p>
        </p:txBody>
      </p:sp>
    </p:spTree>
    <p:extLst>
      <p:ext uri="{BB962C8B-B14F-4D97-AF65-F5344CB8AC3E}">
        <p14:creationId xmlns:p14="http://schemas.microsoft.com/office/powerpoint/2010/main" val="47670590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a:t>Billy Elliot and the hate you give</a:t>
            </a:r>
            <a:r>
              <a:rPr lang="en-GB" dirty="0"/>
              <a:t/>
            </a:r>
            <a:br>
              <a:rPr lang="en-GB" dirty="0"/>
            </a:br>
            <a:endParaRPr lang="en-GB" dirty="0"/>
          </a:p>
        </p:txBody>
      </p:sp>
      <p:sp>
        <p:nvSpPr>
          <p:cNvPr id="3" name="Content Placeholder 2"/>
          <p:cNvSpPr>
            <a:spLocks noGrp="1"/>
          </p:cNvSpPr>
          <p:nvPr>
            <p:ph idx="1"/>
          </p:nvPr>
        </p:nvSpPr>
        <p:spPr/>
        <p:txBody>
          <a:bodyPr>
            <a:normAutofit/>
          </a:bodyPr>
          <a:lstStyle/>
          <a:p>
            <a:pPr marL="0" indent="0" algn="ctr">
              <a:buNone/>
            </a:pPr>
            <a:r>
              <a:rPr lang="en-US" sz="4800" dirty="0" smtClean="0"/>
              <a:t>Name </a:t>
            </a:r>
          </a:p>
          <a:p>
            <a:pPr marL="0" indent="0" algn="ctr">
              <a:buNone/>
            </a:pPr>
            <a:r>
              <a:rPr lang="en-US" sz="4800" dirty="0" smtClean="0"/>
              <a:t>University affiliation </a:t>
            </a:r>
          </a:p>
          <a:p>
            <a:pPr marL="0" indent="0" algn="ctr">
              <a:buNone/>
            </a:pPr>
            <a:r>
              <a:rPr lang="en-US" sz="4800" dirty="0" smtClean="0"/>
              <a:t>Date </a:t>
            </a:r>
            <a:endParaRPr lang="en-GB" sz="4800" dirty="0"/>
          </a:p>
        </p:txBody>
      </p:sp>
    </p:spTree>
    <p:extLst>
      <p:ext uri="{BB962C8B-B14F-4D97-AF65-F5344CB8AC3E}">
        <p14:creationId xmlns:p14="http://schemas.microsoft.com/office/powerpoint/2010/main" val="760426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experiences </a:t>
            </a:r>
            <a:endParaRPr lang="en-GB" dirty="0"/>
          </a:p>
        </p:txBody>
      </p:sp>
      <p:sp>
        <p:nvSpPr>
          <p:cNvPr id="4" name="Text Placeholder 3"/>
          <p:cNvSpPr>
            <a:spLocks noGrp="1"/>
          </p:cNvSpPr>
          <p:nvPr>
            <p:ph type="body" sz="half" idx="2"/>
          </p:nvPr>
        </p:nvSpPr>
        <p:spPr>
          <a:xfrm>
            <a:off x="1293812" y="5131205"/>
            <a:ext cx="656409" cy="338263"/>
          </a:xfrm>
        </p:spPr>
        <p:txBody>
          <a:bodyPr>
            <a:normAutofit fontScale="77500" lnSpcReduction="20000"/>
          </a:bodyPr>
          <a:lstStyle/>
          <a:p>
            <a:endParaRPr lang="en-US" dirty="0" smtClean="0"/>
          </a:p>
          <a:p>
            <a:endParaRPr lang="en-GB" dirty="0"/>
          </a:p>
        </p:txBody>
      </p:sp>
      <p:pic>
        <p:nvPicPr>
          <p:cNvPr id="4102" name="Picture 6" descr="https://static01.nyt.com/images/2018/10/05/arts/05HATE-1/05HATE-1-superJumbo-v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7074" y="3113323"/>
            <a:ext cx="3828412" cy="216812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p:txBody>
          <a:bodyPr/>
          <a:lstStyle/>
          <a:p>
            <a:r>
              <a:rPr lang="en-GB" dirty="0"/>
              <a:t>In </a:t>
            </a:r>
            <a:r>
              <a:rPr lang="en-GB" i="1" dirty="0"/>
              <a:t>Billy Elliot</a:t>
            </a:r>
            <a:r>
              <a:rPr lang="en-GB" dirty="0"/>
              <a:t>, Bill is faced with a distressing experience due to the loss of her mother while in </a:t>
            </a:r>
            <a:r>
              <a:rPr lang="en-GB" i="1" dirty="0"/>
              <a:t>the hate you give</a:t>
            </a:r>
            <a:r>
              <a:rPr lang="en-GB" dirty="0"/>
              <a:t>, Starr experiences uneasy balance between her two different worlds and these worlds are completely shattered when she witnesses her best friend being shot at by a police officer.</a:t>
            </a:r>
          </a:p>
          <a:p>
            <a:endParaRPr lang="en-GB" dirty="0"/>
          </a:p>
        </p:txBody>
      </p:sp>
    </p:spTree>
    <p:extLst>
      <p:ext uri="{BB962C8B-B14F-4D97-AF65-F5344CB8AC3E}">
        <p14:creationId xmlns:p14="http://schemas.microsoft.com/office/powerpoint/2010/main" val="2138365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Rampant discrimination</a:t>
            </a:r>
            <a:endParaRPr lang="en-GB" dirty="0"/>
          </a:p>
        </p:txBody>
      </p:sp>
      <p:sp>
        <p:nvSpPr>
          <p:cNvPr id="3" name="Content Placeholder 2"/>
          <p:cNvSpPr>
            <a:spLocks noGrp="1"/>
          </p:cNvSpPr>
          <p:nvPr>
            <p:ph idx="1"/>
          </p:nvPr>
        </p:nvSpPr>
        <p:spPr/>
        <p:txBody>
          <a:bodyPr/>
          <a:lstStyle/>
          <a:p>
            <a:r>
              <a:rPr lang="en-GB" dirty="0"/>
              <a:t>Billy’s father Being a person of </a:t>
            </a:r>
            <a:r>
              <a:rPr lang="en-GB" dirty="0" err="1"/>
              <a:t>color</a:t>
            </a:r>
            <a:r>
              <a:rPr lang="en-GB" dirty="0"/>
              <a:t> and one of the miners, he faces a lot of insecurity at the workplace as the  government dismantles the workers’ union. </a:t>
            </a:r>
          </a:p>
          <a:p>
            <a:r>
              <a:rPr lang="en-GB" dirty="0"/>
              <a:t>Starr experiences and manages discrimination and brutal treatment on the basis of her race. Many places of work are plagued with lack of opportunities and a lot of discrimination for the black people.</a:t>
            </a:r>
          </a:p>
          <a:p>
            <a:endParaRPr lang="en-GB" dirty="0"/>
          </a:p>
        </p:txBody>
      </p:sp>
      <p:sp>
        <p:nvSpPr>
          <p:cNvPr id="4" name="Text Placeholder 3"/>
          <p:cNvSpPr>
            <a:spLocks noGrp="1"/>
          </p:cNvSpPr>
          <p:nvPr>
            <p:ph type="body" sz="half" idx="2"/>
          </p:nvPr>
        </p:nvSpPr>
        <p:spPr/>
        <p:txBody>
          <a:bodyPr>
            <a:normAutofit/>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a:p>
          <a:p>
            <a:endParaRPr lang="en-GB" dirty="0"/>
          </a:p>
        </p:txBody>
      </p:sp>
      <p:pic>
        <p:nvPicPr>
          <p:cNvPr id="5122" name="Picture 2" descr="Image result for DISCRIMINATION FOR BLACK PEOPLE MIN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6715" y="3153103"/>
            <a:ext cx="3828306" cy="2587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179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solace </a:t>
            </a:r>
            <a:endParaRPr lang="en-GB" dirty="0"/>
          </a:p>
        </p:txBody>
      </p:sp>
      <p:sp>
        <p:nvSpPr>
          <p:cNvPr id="3" name="Content Placeholder 2"/>
          <p:cNvSpPr>
            <a:spLocks noGrp="1"/>
          </p:cNvSpPr>
          <p:nvPr>
            <p:ph idx="1"/>
          </p:nvPr>
        </p:nvSpPr>
        <p:spPr/>
        <p:txBody>
          <a:bodyPr/>
          <a:lstStyle/>
          <a:p>
            <a:r>
              <a:rPr lang="en-GB" dirty="0"/>
              <a:t>For Billy, he uses ballet that calms him down as he deals with the emotional impact caused by his late mum. Ballet also acts as a means that helps him transit from background of working-class that restricts and defines him. </a:t>
            </a:r>
          </a:p>
          <a:p>
            <a:r>
              <a:rPr lang="en-GB" dirty="0"/>
              <a:t>Starr supresses all the bad memories that irritate her and instead spends much of her time in becoming a resourceful and kind person to everyone around her. </a:t>
            </a:r>
          </a:p>
          <a:p>
            <a:endParaRPr lang="en-GB" dirty="0"/>
          </a:p>
        </p:txBody>
      </p:sp>
      <p:sp>
        <p:nvSpPr>
          <p:cNvPr id="4" name="Text Placeholder 3"/>
          <p:cNvSpPr>
            <a:spLocks noGrp="1"/>
          </p:cNvSpPr>
          <p:nvPr>
            <p:ph type="body" sz="half" idx="2"/>
          </p:nvPr>
        </p:nvSpPr>
        <p:spPr>
          <a:xfrm>
            <a:off x="2635127" y="7707463"/>
            <a:ext cx="2783541" cy="1561496"/>
          </a:xfrm>
        </p:spPr>
        <p:txBody>
          <a:bodyPr/>
          <a:lstStyle/>
          <a:p>
            <a:endParaRPr lang="en-GB" dirty="0"/>
          </a:p>
        </p:txBody>
      </p:sp>
      <p:pic>
        <p:nvPicPr>
          <p:cNvPr id="6146" name="Picture 2" descr="Image result for GIF BILLY ELLIOT USING A BALL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6891" y="3200767"/>
            <a:ext cx="3565087" cy="1960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350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discovery </a:t>
            </a:r>
            <a:endParaRPr lang="en-GB" dirty="0"/>
          </a:p>
        </p:txBody>
      </p:sp>
      <p:sp>
        <p:nvSpPr>
          <p:cNvPr id="3" name="Content Placeholder 2"/>
          <p:cNvSpPr>
            <a:spLocks noGrp="1"/>
          </p:cNvSpPr>
          <p:nvPr>
            <p:ph idx="1"/>
          </p:nvPr>
        </p:nvSpPr>
        <p:spPr/>
        <p:txBody>
          <a:bodyPr/>
          <a:lstStyle/>
          <a:p>
            <a:r>
              <a:rPr lang="en-GB" dirty="0"/>
              <a:t>Both films illustrate the significance of self-discovery. Many people are not able to achieve their objectives and happiness in life simply because they tend to conform to the society’s requirements. The only way one can find happiness is by accepting one’s differences and remaining committed to meeting one’s objectives</a:t>
            </a:r>
          </a:p>
          <a:p>
            <a:endParaRPr lang="en-GB" dirty="0"/>
          </a:p>
        </p:txBody>
      </p:sp>
      <p:sp>
        <p:nvSpPr>
          <p:cNvPr id="6" name="Text Placeholder 3"/>
          <p:cNvSpPr>
            <a:spLocks noGrp="1"/>
          </p:cNvSpPr>
          <p:nvPr>
            <p:ph type="body" sz="half" idx="2"/>
          </p:nvPr>
        </p:nvSpPr>
        <p:spPr>
          <a:xfrm rot="10800000" flipV="1">
            <a:off x="1613366" y="5347480"/>
            <a:ext cx="137808" cy="232885"/>
          </a:xfrm>
        </p:spPr>
        <p:txBody>
          <a:bodyPr>
            <a:normAutofit fontScale="70000" lnSpcReduction="20000"/>
          </a:bodyPr>
          <a:lstStyle/>
          <a:p>
            <a:endParaRPr lang="en-GB" dirty="0"/>
          </a:p>
        </p:txBody>
      </p:sp>
      <p:pic>
        <p:nvPicPr>
          <p:cNvPr id="7" name="Picture 2" descr="https://ewedit.files.wordpress.com/2018/09/hate-you-give.jpg?crop=53px%2C0px%2C1818px%2C955px&amp;resize=1200%2C63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flipV="1">
            <a:off x="1063080" y="3310759"/>
            <a:ext cx="4235466" cy="2223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44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new world</a:t>
            </a:r>
            <a:endParaRPr lang="en-GB" dirty="0"/>
          </a:p>
        </p:txBody>
      </p:sp>
      <p:sp>
        <p:nvSpPr>
          <p:cNvPr id="3" name="Content Placeholder 2"/>
          <p:cNvSpPr>
            <a:spLocks noGrp="1"/>
          </p:cNvSpPr>
          <p:nvPr>
            <p:ph idx="1"/>
          </p:nvPr>
        </p:nvSpPr>
        <p:spPr/>
        <p:txBody>
          <a:bodyPr/>
          <a:lstStyle/>
          <a:p>
            <a:r>
              <a:rPr lang="en-GB" dirty="0"/>
              <a:t>P</a:t>
            </a:r>
            <a:r>
              <a:rPr lang="en-GB" dirty="0" smtClean="0"/>
              <a:t>rogression </a:t>
            </a:r>
            <a:r>
              <a:rPr lang="en-GB" dirty="0"/>
              <a:t>of Billy and Starr into the “new world” brings with it opportunities </a:t>
            </a:r>
            <a:r>
              <a:rPr lang="en-GB" dirty="0" smtClean="0"/>
              <a:t>brings about peace of mind as well as </a:t>
            </a:r>
            <a:r>
              <a:rPr lang="en-GB" dirty="0"/>
              <a:t>growth and development. The change in one’s life can be illustrated through experiences that make a move out of the comfort zone. </a:t>
            </a:r>
            <a:endParaRPr lang="en-GB" dirty="0"/>
          </a:p>
        </p:txBody>
      </p:sp>
    </p:spTree>
    <p:extLst>
      <p:ext uri="{BB962C8B-B14F-4D97-AF65-F5344CB8AC3E}">
        <p14:creationId xmlns:p14="http://schemas.microsoft.com/office/powerpoint/2010/main" val="43452225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82</TotalTime>
  <Words>668</Words>
  <Application>Microsoft Office PowerPoint</Application>
  <PresentationFormat>Widescreen</PresentationFormat>
  <Paragraphs>38</Paragraphs>
  <Slides>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Garamond</vt:lpstr>
      <vt:lpstr>Organic</vt:lpstr>
      <vt:lpstr>Billy Elliot and the hate you give </vt:lpstr>
      <vt:lpstr>Human experiences </vt:lpstr>
      <vt:lpstr>Rampant discrimination</vt:lpstr>
      <vt:lpstr>Finding solace </vt:lpstr>
      <vt:lpstr>Self discovery </vt:lpstr>
      <vt:lpstr>The new world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Billy Elliot and the hate you give </dc:title>
  <dc:creator>Carol</dc:creator>
  <cp:lastModifiedBy>Carol</cp:lastModifiedBy>
  <cp:revision>23</cp:revision>
  <dcterms:created xsi:type="dcterms:W3CDTF">2019-12-01T07:24:27Z</dcterms:created>
  <dcterms:modified xsi:type="dcterms:W3CDTF">2019-12-01T08:47:24Z</dcterms:modified>
</cp:coreProperties>
</file>